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302" r:id="rId4"/>
    <p:sldId id="299" r:id="rId5"/>
    <p:sldId id="296" r:id="rId6"/>
    <p:sldId id="300" r:id="rId7"/>
    <p:sldId id="298" r:id="rId8"/>
    <p:sldId id="297" r:id="rId9"/>
    <p:sldId id="291" r:id="rId10"/>
    <p:sldId id="301" r:id="rId11"/>
    <p:sldId id="303" r:id="rId12"/>
    <p:sldId id="304" r:id="rId13"/>
    <p:sldId id="266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종현" initials="임종" lastIdx="1" clrIdx="0">
    <p:extLst>
      <p:ext uri="{19B8F6BF-5375-455C-9EA6-DF929625EA0E}">
        <p15:presenceInfo xmlns:p15="http://schemas.microsoft.com/office/powerpoint/2012/main" userId="ed63b91476734a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D1D2"/>
    <a:srgbClr val="55CFD1"/>
    <a:srgbClr val="D0E0D9"/>
    <a:srgbClr val="4B465E"/>
    <a:srgbClr val="BBFFE6"/>
    <a:srgbClr val="F8FAFA"/>
    <a:srgbClr val="F2F2F2"/>
    <a:srgbClr val="332543"/>
    <a:srgbClr val="F8F8F8"/>
    <a:srgbClr val="301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5529" autoAdjust="0"/>
  </p:normalViewPr>
  <p:slideViewPr>
    <p:cSldViewPr snapToGrid="0">
      <p:cViewPr varScale="1">
        <p:scale>
          <a:sx n="68" d="100"/>
          <a:sy n="68" d="100"/>
        </p:scale>
        <p:origin x="420" y="48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489959" y="6555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800" b="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9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>
                <a:solidFill>
                  <a:schemeClr val="bg1"/>
                </a:solidFill>
              </a:rPr>
              <a:t>        © </a:t>
            </a:r>
            <a:r>
              <a:rPr lang="en-US" altLang="ko-KR" dirty="0" err="1">
                <a:solidFill>
                  <a:schemeClr val="bg1"/>
                </a:solidFill>
              </a:rPr>
              <a:t>Smilegate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Megaport</a:t>
            </a:r>
            <a:r>
              <a:rPr lang="en-US" altLang="ko-KR" dirty="0">
                <a:solidFill>
                  <a:schemeClr val="bg1"/>
                </a:solidFill>
              </a:rPr>
              <a:t>. All rights reserved.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9448800" y="65338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9321B-8E93-4938-ACA9-6254A66BA3E1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" y="6655153"/>
            <a:ext cx="1213502" cy="1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5307" y="2401894"/>
            <a:ext cx="3201385" cy="115409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게임서버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텀프로젝트</a:t>
            </a: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발표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6813" y="4410636"/>
            <a:ext cx="1598381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2015182034 </a:t>
            </a:r>
            <a:r>
              <a:rPr kumimoji="1" lang="ko-KR" altLang="en-US" sz="12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임종현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54679B-86F2-4013-A4DE-7D9FE7B9745B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389452" y="165868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2031192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데이터베이스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17B77-A129-45D3-9C93-E246A5A2FE69}"/>
              </a:ext>
            </a:extLst>
          </p:cNvPr>
          <p:cNvSpPr txBox="1"/>
          <p:nvPr/>
        </p:nvSpPr>
        <p:spPr>
          <a:xfrm>
            <a:off x="1092843" y="912896"/>
            <a:ext cx="7165731" cy="914283"/>
          </a:xfrm>
          <a:prstGeom prst="rect">
            <a:avLst/>
          </a:prstGeom>
        </p:spPr>
        <p:txBody>
          <a:bodyPr wrap="square" rtlCol="0" anchor="t">
            <a:normAutofit fontScale="85000" lnSpcReduction="20000"/>
          </a:bodyPr>
          <a:lstStyle/>
          <a:p>
            <a:endParaRPr lang="en-US" altLang="ko-KR" sz="2400" dirty="0"/>
          </a:p>
          <a:p>
            <a:r>
              <a:rPr lang="ko-KR" altLang="en-US" sz="2400"/>
              <a:t>▶ 데이터베이스를 통해 플레이어의 주요 데이터들을 관리</a:t>
            </a:r>
            <a:endParaRPr lang="en-US" altLang="ko-KR" sz="2400" dirty="0"/>
          </a:p>
          <a:p>
            <a:r>
              <a:rPr lang="en-US" altLang="ko-KR" sz="2400"/>
              <a:t> 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35059D-8E49-4BC5-9854-AB2F5B58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79" y="1985761"/>
            <a:ext cx="4135141" cy="37039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D31A3F-3A0E-4232-8250-09B0703FAF1A}"/>
              </a:ext>
            </a:extLst>
          </p:cNvPr>
          <p:cNvSpPr txBox="1"/>
          <p:nvPr/>
        </p:nvSpPr>
        <p:spPr>
          <a:xfrm>
            <a:off x="5875028" y="1658686"/>
            <a:ext cx="6507582" cy="4571710"/>
          </a:xfrm>
          <a:prstGeom prst="rect">
            <a:avLst/>
          </a:prstGeom>
        </p:spPr>
        <p:txBody>
          <a:bodyPr wrap="square" rtlCol="0" anchor="t">
            <a:normAutofit lnSpcReduction="10000"/>
          </a:bodyPr>
          <a:lstStyle/>
          <a:p>
            <a:r>
              <a:rPr lang="ko-KR" altLang="en-US" sz="2400">
                <a:solidFill>
                  <a:srgbClr val="59D1D2"/>
                </a:solidFill>
              </a:rPr>
              <a:t>▶</a:t>
            </a:r>
            <a:r>
              <a:rPr lang="ko-KR" altLang="en-US" sz="2400"/>
              <a:t> 이름</a:t>
            </a:r>
            <a:endParaRPr lang="en-US" altLang="ko-KR" sz="2400"/>
          </a:p>
          <a:p>
            <a:r>
              <a:rPr lang="ko-KR" altLang="en-US" sz="2400"/>
              <a:t> </a:t>
            </a:r>
            <a:endParaRPr lang="en-US" altLang="ko-KR" sz="2400"/>
          </a:p>
          <a:p>
            <a:r>
              <a:rPr lang="ko-KR" altLang="en-US" sz="2400">
                <a:solidFill>
                  <a:srgbClr val="59D1D2"/>
                </a:solidFill>
              </a:rPr>
              <a:t>▶ </a:t>
            </a:r>
            <a:r>
              <a:rPr lang="ko-KR" altLang="en-US" sz="2400"/>
              <a:t>레벨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>
                <a:solidFill>
                  <a:srgbClr val="59D1D2"/>
                </a:solidFill>
              </a:rPr>
              <a:t>▶ </a:t>
            </a:r>
            <a:r>
              <a:rPr lang="ko-KR" altLang="en-US" sz="2400"/>
              <a:t>체력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>
                <a:solidFill>
                  <a:srgbClr val="59D1D2"/>
                </a:solidFill>
              </a:rPr>
              <a:t>▶ </a:t>
            </a:r>
            <a:r>
              <a:rPr lang="ko-KR" altLang="en-US" sz="2400"/>
              <a:t>경험치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>
                <a:solidFill>
                  <a:srgbClr val="59D1D2"/>
                </a:solidFill>
              </a:rPr>
              <a:t>▶</a:t>
            </a:r>
            <a:r>
              <a:rPr lang="en-US" altLang="ko-KR" sz="2400">
                <a:solidFill>
                  <a:srgbClr val="59D1D2"/>
                </a:solidFill>
              </a:rPr>
              <a:t> </a:t>
            </a:r>
            <a:r>
              <a:rPr lang="ko-KR" altLang="en-US" sz="2400"/>
              <a:t>골드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>
                <a:solidFill>
                  <a:srgbClr val="59D1D2"/>
                </a:solidFill>
              </a:rPr>
              <a:t>▶ </a:t>
            </a:r>
            <a:r>
              <a:rPr lang="ko-KR" altLang="en-US" sz="2400"/>
              <a:t>위치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>
                <a:solidFill>
                  <a:srgbClr val="59D1D2"/>
                </a:solidFill>
              </a:rPr>
              <a:t>▶ </a:t>
            </a:r>
            <a:r>
              <a:rPr lang="ko-KR" altLang="en-US" sz="2400"/>
              <a:t>아이템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219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875028" y="165868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317253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스트레스 테스트 결과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31A3F-3A0E-4232-8250-09B0703FAF1A}"/>
              </a:ext>
            </a:extLst>
          </p:cNvPr>
          <p:cNvSpPr txBox="1"/>
          <p:nvPr/>
        </p:nvSpPr>
        <p:spPr>
          <a:xfrm>
            <a:off x="6095999" y="1057324"/>
            <a:ext cx="6507582" cy="4571710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r>
              <a:rPr lang="ko-KR" altLang="en-US" sz="2400">
                <a:solidFill>
                  <a:srgbClr val="59D1D2"/>
                </a:solidFill>
              </a:rPr>
              <a:t>▶</a:t>
            </a:r>
            <a:r>
              <a:rPr lang="ko-KR" altLang="en-US" sz="2400"/>
              <a:t> 테스트 기기 성능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DA09F-B034-42CE-B845-F917A9410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691" b="4529"/>
          <a:stretch/>
        </p:blipFill>
        <p:spPr>
          <a:xfrm>
            <a:off x="628929" y="1286500"/>
            <a:ext cx="4417257" cy="5014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3B1C4F-9E99-4528-A384-52576D79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00685"/>
            <a:ext cx="5001323" cy="225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7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44661" y="2905851"/>
            <a:ext cx="902678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28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시연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5D1945-0635-4439-9AAC-08B8D6072E9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11  </a:t>
            </a:r>
            <a:r>
              <a:rPr lang="ko-KR" altLang="en-US"/>
              <a:t> </a:t>
            </a:r>
            <a:r>
              <a:rPr lang="en-US" altLang="ko-KR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2034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58763" y="2905851"/>
            <a:ext cx="207447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28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감사합니다</a:t>
            </a:r>
            <a:r>
              <a:rPr kumimoji="1" lang="en-US" altLang="ko-KR" sz="28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5D1945-0635-4439-9AAC-08B8D6072E9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12 </a:t>
            </a:r>
            <a:r>
              <a:rPr lang="ko-KR" altLang="en-US"/>
              <a:t> </a:t>
            </a:r>
            <a:r>
              <a:rPr lang="en-US" altLang="ko-KR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4587785" y="165868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141563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프로토콜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5F9956-E820-4DE6-8F57-7395B26C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86" y="1915633"/>
            <a:ext cx="3042161" cy="3747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17B77-A129-45D3-9C93-E246A5A2FE69}"/>
              </a:ext>
            </a:extLst>
          </p:cNvPr>
          <p:cNvSpPr txBox="1"/>
          <p:nvPr/>
        </p:nvSpPr>
        <p:spPr>
          <a:xfrm>
            <a:off x="1092843" y="912896"/>
            <a:ext cx="7165731" cy="914283"/>
          </a:xfrm>
          <a:prstGeom prst="rect">
            <a:avLst/>
          </a:prstGeom>
        </p:spPr>
        <p:txBody>
          <a:bodyPr wrap="square" rtlCol="0" anchor="t">
            <a:normAutofit fontScale="55000" lnSpcReduction="20000"/>
          </a:bodyPr>
          <a:lstStyle/>
          <a:p>
            <a:endParaRPr lang="en-US" altLang="ko-KR" sz="2400" dirty="0"/>
          </a:p>
          <a:p>
            <a:r>
              <a:rPr lang="ko-KR" altLang="en-US" sz="2400" dirty="0"/>
              <a:t>▶ 기본 프로토콜에 아이템</a:t>
            </a:r>
            <a:r>
              <a:rPr lang="en-US" altLang="ko-KR" sz="2400" dirty="0"/>
              <a:t> </a:t>
            </a:r>
            <a:r>
              <a:rPr lang="ko-KR" altLang="en-US" sz="2400" dirty="0"/>
              <a:t>관련 내용 추가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▶ 갱신하는 정보에 골드 정보도 추가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</a:p>
          <a:p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98BD50-8154-4D16-A6B5-52210587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01" y="1915632"/>
            <a:ext cx="2705475" cy="2207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18FE52-9418-42F9-A5A4-DDE84371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501" y="4739168"/>
            <a:ext cx="2705478" cy="924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3B382-A385-49A7-A3FB-D45FA2C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410" y="1915632"/>
            <a:ext cx="2686425" cy="129939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9B7FC5-FE9A-47FA-8057-74BA9A4E054F}"/>
              </a:ext>
            </a:extLst>
          </p:cNvPr>
          <p:cNvCxnSpPr/>
          <p:nvPr/>
        </p:nvCxnSpPr>
        <p:spPr>
          <a:xfrm>
            <a:off x="8008694" y="1658685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F50C199-DF14-41DB-BBC6-8F5C7E56F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410" y="4123591"/>
            <a:ext cx="270547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5466516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로그인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FF7C1-B8B0-4EFF-A279-38E8D09B5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18" t="3590" r="5602"/>
          <a:stretch/>
        </p:blipFill>
        <p:spPr>
          <a:xfrm>
            <a:off x="395654" y="912896"/>
            <a:ext cx="6629400" cy="540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FE634-C3C6-4F69-99D9-F27647A92703}"/>
              </a:ext>
            </a:extLst>
          </p:cNvPr>
          <p:cNvSpPr txBox="1"/>
          <p:nvPr/>
        </p:nvSpPr>
        <p:spPr>
          <a:xfrm>
            <a:off x="7216702" y="1062187"/>
            <a:ext cx="4776003" cy="4882571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endParaRPr lang="en-US" altLang="ko-KR" sz="2400" dirty="0">
              <a:solidFill>
                <a:srgbClr val="59D1D2"/>
              </a:solidFill>
            </a:endParaRPr>
          </a:p>
          <a:p>
            <a:endParaRPr lang="en-US" altLang="ko-KR" sz="2400" dirty="0">
              <a:solidFill>
                <a:srgbClr val="59D1D2"/>
              </a:solidFill>
            </a:endParaRPr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원하는 서버의 </a:t>
            </a:r>
            <a:r>
              <a:rPr lang="en-US" altLang="ko-KR" sz="2400" dirty="0"/>
              <a:t>IP</a:t>
            </a:r>
            <a:r>
              <a:rPr lang="ko-KR" altLang="en-US" sz="2400" dirty="0"/>
              <a:t>주소를 입력 받아 접속할 수 있도록 합니다</a:t>
            </a:r>
            <a:r>
              <a:rPr lang="en-US" altLang="ko-KR" sz="2400" dirty="0"/>
              <a:t>.</a:t>
            </a:r>
          </a:p>
          <a:p>
            <a:endParaRPr lang="en-US" altLang="ko-KR" sz="1100" dirty="0"/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플레이어의 </a:t>
            </a:r>
            <a:r>
              <a:rPr lang="en-US" altLang="ko-KR" sz="2400" dirty="0"/>
              <a:t>ID</a:t>
            </a:r>
            <a:r>
              <a:rPr lang="ko-KR" altLang="en-US" sz="2400" dirty="0"/>
              <a:t>를 입력 받아 접속하도록 합니다</a:t>
            </a:r>
            <a:r>
              <a:rPr lang="en-US" altLang="ko-KR" sz="2400" dirty="0"/>
              <a:t>.</a:t>
            </a:r>
            <a:endParaRPr lang="en-US" altLang="ko-KR" sz="9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3649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0F9F9617-7E5E-490A-AAFA-745F8122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8" t="75813" r="9825"/>
          <a:stretch/>
        </p:blipFill>
        <p:spPr>
          <a:xfrm>
            <a:off x="724911" y="2864022"/>
            <a:ext cx="4551761" cy="130737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5466516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UI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BB634-B78A-429F-BA85-1100103E0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36" b="89940"/>
          <a:stretch/>
        </p:blipFill>
        <p:spPr>
          <a:xfrm>
            <a:off x="724911" y="1185985"/>
            <a:ext cx="4551760" cy="13142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83D6FE-FDEC-47E8-ACA0-1435725F2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34" b="89940"/>
          <a:stretch/>
        </p:blipFill>
        <p:spPr>
          <a:xfrm>
            <a:off x="724911" y="4535157"/>
            <a:ext cx="4551760" cy="13073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0BE6BF-32BA-4FF2-922C-7A72E0922A06}"/>
              </a:ext>
            </a:extLst>
          </p:cNvPr>
          <p:cNvSpPr txBox="1"/>
          <p:nvPr/>
        </p:nvSpPr>
        <p:spPr>
          <a:xfrm>
            <a:off x="7322209" y="1062187"/>
            <a:ext cx="4776003" cy="4882571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플레이어의 이름</a:t>
            </a:r>
            <a:r>
              <a:rPr lang="en-US" altLang="ko-KR" sz="2400" dirty="0"/>
              <a:t>, </a:t>
            </a:r>
            <a:r>
              <a:rPr lang="ko-KR" altLang="en-US" sz="2400" dirty="0"/>
              <a:t>레벨</a:t>
            </a:r>
            <a:r>
              <a:rPr lang="en-US" altLang="ko-KR" sz="2400" dirty="0"/>
              <a:t>, </a:t>
            </a:r>
            <a:r>
              <a:rPr lang="ko-KR" altLang="en-US" sz="2400" dirty="0"/>
              <a:t>체력</a:t>
            </a:r>
            <a:r>
              <a:rPr lang="en-US" altLang="ko-KR" sz="2400" dirty="0"/>
              <a:t>, </a:t>
            </a:r>
            <a:r>
              <a:rPr lang="ko-KR" altLang="en-US" sz="2400" dirty="0"/>
              <a:t>경험치</a:t>
            </a:r>
            <a:r>
              <a:rPr lang="en-US" altLang="ko-KR" sz="2400" dirty="0"/>
              <a:t>, </a:t>
            </a:r>
            <a:r>
              <a:rPr lang="ko-KR" altLang="en-US" sz="2400" dirty="0"/>
              <a:t>위치 좌표 정보를 보여줍니다</a:t>
            </a:r>
            <a:r>
              <a:rPr lang="en-US" altLang="ko-KR" sz="2400" dirty="0"/>
              <a:t>.</a:t>
            </a:r>
          </a:p>
          <a:p>
            <a:endParaRPr lang="en-US" altLang="ko-KR" sz="1100" dirty="0"/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시스템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플레이어들 간의 채팅 메시지를 보여줍니다</a:t>
            </a:r>
            <a:r>
              <a:rPr lang="en-US" altLang="ko-KR" sz="2400" dirty="0"/>
              <a:t>.</a:t>
            </a:r>
            <a:endParaRPr lang="en-US" altLang="ko-KR" sz="900" dirty="0"/>
          </a:p>
          <a:p>
            <a:endParaRPr lang="en-US" altLang="ko-KR" sz="2400" dirty="0"/>
          </a:p>
          <a:p>
            <a:endParaRPr lang="en-US" altLang="ko-KR" sz="40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플레이어가 소유한 아이템과 골드를 보여줍니다</a:t>
            </a:r>
            <a:r>
              <a:rPr lang="en-US" altLang="ko-KR" sz="2400" dirty="0"/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B1D870-79F3-47F2-B220-8DC59E54D0A6}"/>
              </a:ext>
            </a:extLst>
          </p:cNvPr>
          <p:cNvSpPr/>
          <p:nvPr/>
        </p:nvSpPr>
        <p:spPr>
          <a:xfrm>
            <a:off x="5738221" y="1185985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플레이어 정보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4EF85B-955D-4D93-BE93-84FED5485E2B}"/>
              </a:ext>
            </a:extLst>
          </p:cNvPr>
          <p:cNvSpPr/>
          <p:nvPr/>
        </p:nvSpPr>
        <p:spPr>
          <a:xfrm>
            <a:off x="5738221" y="2864020"/>
            <a:ext cx="1265301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채팅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7B5314-BC31-49DF-AE2D-1DB7E04BD1CE}"/>
              </a:ext>
            </a:extLst>
          </p:cNvPr>
          <p:cNvSpPr/>
          <p:nvPr/>
        </p:nvSpPr>
        <p:spPr>
          <a:xfrm>
            <a:off x="5738221" y="4528914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아이템 및 골드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D67FF47-6599-4801-B89B-EFFCC4BED900}"/>
              </a:ext>
            </a:extLst>
          </p:cNvPr>
          <p:cNvCxnSpPr>
            <a:cxnSpLocks/>
          </p:cNvCxnSpPr>
          <p:nvPr/>
        </p:nvCxnSpPr>
        <p:spPr>
          <a:xfrm>
            <a:off x="5503234" y="1185985"/>
            <a:ext cx="0" cy="4635248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98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5466516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채팅 시스템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4C0EA2-3A0C-4355-913F-71B1D5A10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8" t="75813" r="9825"/>
          <a:stretch/>
        </p:blipFill>
        <p:spPr>
          <a:xfrm>
            <a:off x="724911" y="3721182"/>
            <a:ext cx="4551761" cy="1653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8A4FA-D404-4A93-B634-C41E61C07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8" t="77570" r="10036"/>
          <a:stretch/>
        </p:blipFill>
        <p:spPr>
          <a:xfrm>
            <a:off x="724912" y="1308504"/>
            <a:ext cx="4551761" cy="1653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469AA-C0AC-4A86-A938-58F9CBF62823}"/>
              </a:ext>
            </a:extLst>
          </p:cNvPr>
          <p:cNvSpPr txBox="1"/>
          <p:nvPr/>
        </p:nvSpPr>
        <p:spPr>
          <a:xfrm>
            <a:off x="5622899" y="1308504"/>
            <a:ext cx="6507582" cy="4161118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시야에 보이는 플레이어들 간의 채팅 기능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시스템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플레이어 채팅 시스템 구현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한글</a:t>
            </a:r>
            <a:r>
              <a:rPr lang="en-US" altLang="ko-KR" sz="2400" dirty="0"/>
              <a:t>, </a:t>
            </a:r>
            <a:r>
              <a:rPr lang="ko-KR" altLang="en-US" sz="2400" dirty="0"/>
              <a:t>영어</a:t>
            </a:r>
            <a:r>
              <a:rPr lang="en-US" altLang="ko-KR" sz="2400" dirty="0"/>
              <a:t>, </a:t>
            </a:r>
            <a:r>
              <a:rPr lang="ko-KR" altLang="en-US" sz="2400" dirty="0"/>
              <a:t>숫자 등 자유롭게 채팅 가능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146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5466516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장애물 배치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BE6BF-32BA-4FF2-922C-7A72E0922A06}"/>
              </a:ext>
            </a:extLst>
          </p:cNvPr>
          <p:cNvSpPr txBox="1"/>
          <p:nvPr/>
        </p:nvSpPr>
        <p:spPr>
          <a:xfrm>
            <a:off x="7216702" y="1062187"/>
            <a:ext cx="4776003" cy="4882571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endParaRPr lang="en-US" altLang="ko-KR" sz="2400" dirty="0">
              <a:solidFill>
                <a:srgbClr val="59D1D2"/>
              </a:solidFill>
            </a:endParaRPr>
          </a:p>
          <a:p>
            <a:endParaRPr lang="en-US" altLang="ko-KR" sz="2400" dirty="0">
              <a:solidFill>
                <a:srgbClr val="59D1D2"/>
              </a:solidFill>
            </a:endParaRPr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맵 에디터를 통한 장애물 배치</a:t>
            </a:r>
            <a:endParaRPr lang="en-US" altLang="ko-KR" sz="2400" dirty="0"/>
          </a:p>
          <a:p>
            <a:endParaRPr lang="en-US" altLang="ko-KR" sz="1100" dirty="0"/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endParaRPr lang="en-US" altLang="ko-KR" sz="2800" dirty="0">
              <a:solidFill>
                <a:srgbClr val="59D1D2"/>
              </a:solidFill>
            </a:endParaRPr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평야 지역</a:t>
            </a:r>
            <a:r>
              <a:rPr lang="en-US" altLang="ko-KR" sz="2400" dirty="0"/>
              <a:t>, </a:t>
            </a:r>
            <a:r>
              <a:rPr lang="ko-KR" altLang="en-US" sz="2400" dirty="0"/>
              <a:t>사막 지역</a:t>
            </a:r>
            <a:r>
              <a:rPr lang="en-US" altLang="ko-KR" sz="2400" dirty="0"/>
              <a:t>, </a:t>
            </a:r>
            <a:r>
              <a:rPr lang="ko-KR" altLang="en-US" sz="2400" dirty="0"/>
              <a:t>얼음 지역 컨셉의 </a:t>
            </a:r>
            <a:r>
              <a:rPr lang="en-US" altLang="ko-KR" sz="2400" dirty="0"/>
              <a:t>4</a:t>
            </a:r>
            <a:r>
              <a:rPr lang="ko-KR" altLang="en-US" sz="2400" dirty="0"/>
              <a:t>개 지역 존재</a:t>
            </a:r>
            <a:endParaRPr lang="en-US" altLang="ko-KR" sz="900" dirty="0"/>
          </a:p>
          <a:p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CFAC58-B26A-4E10-AF27-3454BA26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4" y="1072460"/>
            <a:ext cx="6400864" cy="4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9D3306E-FD2D-4E49-B3AC-CD74ED571450}"/>
              </a:ext>
            </a:extLst>
          </p:cNvPr>
          <p:cNvSpPr txBox="1"/>
          <p:nvPr/>
        </p:nvSpPr>
        <p:spPr>
          <a:xfrm>
            <a:off x="5060837" y="1308503"/>
            <a:ext cx="6507582" cy="4882571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플레이어에게 공격당하면 플레이어를 추격합니다</a:t>
            </a:r>
            <a:r>
              <a:rPr lang="en-US" altLang="ko-KR" sz="2400" dirty="0"/>
              <a:t>.</a:t>
            </a:r>
          </a:p>
          <a:p>
            <a:endParaRPr lang="en-US" altLang="ko-KR" sz="1100" dirty="0"/>
          </a:p>
          <a:p>
            <a:endParaRPr lang="en-US" altLang="ko-KR" sz="2400" dirty="0">
              <a:solidFill>
                <a:srgbClr val="59D1D2"/>
              </a:solidFill>
            </a:endParaRPr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플레이어가 행동 범위 안에 들어오면 플레이어를 추격합니다</a:t>
            </a:r>
            <a:r>
              <a:rPr lang="en-US" altLang="ko-KR" sz="2400" dirty="0"/>
              <a:t>.</a:t>
            </a:r>
          </a:p>
          <a:p>
            <a:endParaRPr lang="en-US" altLang="ko-KR" sz="900" dirty="0"/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플레이어에게 공격당하면 제자리에서 플레이어를 공격합니다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플레이어가 공격 범위 안에 들어오면 플레이어를 공격합니다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6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3824953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몬스터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947CC-52D6-4967-99EE-C32533FEF6AC}"/>
              </a:ext>
            </a:extLst>
          </p:cNvPr>
          <p:cNvSpPr txBox="1"/>
          <p:nvPr/>
        </p:nvSpPr>
        <p:spPr>
          <a:xfrm>
            <a:off x="3130063" y="1195754"/>
            <a:ext cx="8871438" cy="5210944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215F8-C66C-415D-8CED-1578A63BF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99" t="50947" r="35872" b="37082"/>
          <a:stretch/>
        </p:blipFill>
        <p:spPr>
          <a:xfrm>
            <a:off x="1791548" y="3537512"/>
            <a:ext cx="907360" cy="9265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D593F6-180B-49B1-B2D8-86DB6B4CB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47" t="28644" r="39186" b="59385"/>
          <a:stretch/>
        </p:blipFill>
        <p:spPr>
          <a:xfrm>
            <a:off x="1795791" y="2360951"/>
            <a:ext cx="907360" cy="880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51AA9-1A1E-4500-94E0-D43B8C32F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19" t="45121" r="38180" b="42433"/>
          <a:stretch/>
        </p:blipFill>
        <p:spPr>
          <a:xfrm>
            <a:off x="1791548" y="4759745"/>
            <a:ext cx="890589" cy="9138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A15ACE-1971-405C-B354-8BDA7F016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99" t="46158" r="38450" b="43134"/>
          <a:stretch/>
        </p:blipFill>
        <p:spPr>
          <a:xfrm>
            <a:off x="1795791" y="1184389"/>
            <a:ext cx="907360" cy="88084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6AC210-3E36-4601-BB4A-E4F1AB2D7938}"/>
              </a:ext>
            </a:extLst>
          </p:cNvPr>
          <p:cNvSpPr/>
          <p:nvPr/>
        </p:nvSpPr>
        <p:spPr>
          <a:xfrm>
            <a:off x="3337921" y="1474465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Peace +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로밍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06ADD1-6075-4EA6-9914-E4E889E398EE}"/>
              </a:ext>
            </a:extLst>
          </p:cNvPr>
          <p:cNvSpPr/>
          <p:nvPr/>
        </p:nvSpPr>
        <p:spPr>
          <a:xfrm>
            <a:off x="3337921" y="2656947"/>
            <a:ext cx="1265301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Agro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+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로밍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A5D901-3AA3-4457-A309-F279BE1BC3AD}"/>
              </a:ext>
            </a:extLst>
          </p:cNvPr>
          <p:cNvSpPr/>
          <p:nvPr/>
        </p:nvSpPr>
        <p:spPr>
          <a:xfrm>
            <a:off x="3337924" y="5067971"/>
            <a:ext cx="1265297" cy="288024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Agro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+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8DC4B-1CCC-4423-8B8A-8CC54E8AC942}"/>
              </a:ext>
            </a:extLst>
          </p:cNvPr>
          <p:cNvSpPr/>
          <p:nvPr/>
        </p:nvSpPr>
        <p:spPr>
          <a:xfrm>
            <a:off x="3337921" y="3854310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Peace +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고정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A012B13-BD11-4A03-B353-EA6851D2652B}"/>
              </a:ext>
            </a:extLst>
          </p:cNvPr>
          <p:cNvCxnSpPr>
            <a:cxnSpLocks/>
          </p:cNvCxnSpPr>
          <p:nvPr/>
        </p:nvCxnSpPr>
        <p:spPr>
          <a:xfrm>
            <a:off x="3102934" y="1242398"/>
            <a:ext cx="0" cy="4435966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6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5466516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아이템 시스템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69AA-C0AC-4A86-A938-58F9CBF62823}"/>
              </a:ext>
            </a:extLst>
          </p:cNvPr>
          <p:cNvSpPr txBox="1"/>
          <p:nvPr/>
        </p:nvSpPr>
        <p:spPr>
          <a:xfrm>
            <a:off x="5060837" y="1308503"/>
            <a:ext cx="6507582" cy="4882571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플레이어의 레벨을 </a:t>
            </a:r>
            <a:r>
              <a:rPr lang="en-US" altLang="ko-KR" sz="2400" dirty="0"/>
              <a:t>1 </a:t>
            </a:r>
            <a:r>
              <a:rPr lang="ko-KR" altLang="en-US" sz="2400" dirty="0"/>
              <a:t>증가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1100" dirty="0"/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플레이어의 체력을 전부 회복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900" dirty="0"/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플레이어의 체력을 </a:t>
            </a:r>
            <a:r>
              <a:rPr lang="en-US" altLang="ko-KR" sz="2400" dirty="0"/>
              <a:t>25</a:t>
            </a:r>
            <a:r>
              <a:rPr lang="ko-KR" altLang="en-US" sz="2400" dirty="0"/>
              <a:t>만큼 회복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rgbClr val="59D1D2"/>
                </a:solidFill>
              </a:rPr>
              <a:t>▶</a:t>
            </a:r>
            <a:r>
              <a:rPr lang="ko-KR" altLang="en-US" sz="2400" dirty="0"/>
              <a:t> 시야에 존재하는 모든 몬스터 제거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3C968-65D5-4FAC-874E-3CD36BF3F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15" t="-122" r="6244" b="93233"/>
          <a:stretch/>
        </p:blipFill>
        <p:spPr>
          <a:xfrm>
            <a:off x="1802424" y="2324059"/>
            <a:ext cx="842894" cy="926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26463A-FBDB-4053-9C71-E4B49C353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6" r="12893" b="93111"/>
          <a:stretch/>
        </p:blipFill>
        <p:spPr>
          <a:xfrm>
            <a:off x="1802424" y="3537513"/>
            <a:ext cx="842894" cy="926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F2DA36-9BDE-41F9-B682-96754BCF5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59" b="93111"/>
          <a:stretch/>
        </p:blipFill>
        <p:spPr>
          <a:xfrm>
            <a:off x="1802424" y="1155219"/>
            <a:ext cx="842894" cy="926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591FE5-DDCE-4826-9E03-6827F93C6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32" t="108" r="18927" b="93003"/>
          <a:stretch/>
        </p:blipFill>
        <p:spPr>
          <a:xfrm>
            <a:off x="1802424" y="4751847"/>
            <a:ext cx="842894" cy="9265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CDD79E-4DB2-47A0-A229-C297577A1B0A}"/>
              </a:ext>
            </a:extLst>
          </p:cNvPr>
          <p:cNvSpPr/>
          <p:nvPr/>
        </p:nvSpPr>
        <p:spPr>
          <a:xfrm>
            <a:off x="3337921" y="1474465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레벨 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14EF2F-2444-46F1-9456-0EF6126C2BDE}"/>
              </a:ext>
            </a:extLst>
          </p:cNvPr>
          <p:cNvSpPr/>
          <p:nvPr/>
        </p:nvSpPr>
        <p:spPr>
          <a:xfrm>
            <a:off x="3337921" y="2656947"/>
            <a:ext cx="1265301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기력 회복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CAE261-B48D-413F-873B-5DDC88C0D48A}"/>
              </a:ext>
            </a:extLst>
          </p:cNvPr>
          <p:cNvSpPr/>
          <p:nvPr/>
        </p:nvSpPr>
        <p:spPr>
          <a:xfrm>
            <a:off x="3337924" y="5067971"/>
            <a:ext cx="1265297" cy="288024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폭탄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9D6E3-CEDB-4D26-B08A-8FDCF1C41308}"/>
              </a:ext>
            </a:extLst>
          </p:cNvPr>
          <p:cNvSpPr/>
          <p:nvPr/>
        </p:nvSpPr>
        <p:spPr>
          <a:xfrm>
            <a:off x="3337921" y="3854310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포션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868855-29C5-47EC-9C21-02339CE33C9C}"/>
              </a:ext>
            </a:extLst>
          </p:cNvPr>
          <p:cNvCxnSpPr>
            <a:cxnSpLocks/>
          </p:cNvCxnSpPr>
          <p:nvPr/>
        </p:nvCxnSpPr>
        <p:spPr>
          <a:xfrm>
            <a:off x="3102934" y="1242398"/>
            <a:ext cx="0" cy="4435966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3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564022" cy="564022"/>
            <a:chOff x="521264" y="410198"/>
            <a:chExt cx="56402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989CA5-885B-425A-AE2C-AA3BA05618F1}"/>
              </a:ext>
            </a:extLst>
          </p:cNvPr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59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8333B-2613-463C-9EDA-243004105BDE}"/>
              </a:ext>
            </a:extLst>
          </p:cNvPr>
          <p:cNvSpPr txBox="1"/>
          <p:nvPr/>
        </p:nvSpPr>
        <p:spPr>
          <a:xfrm>
            <a:off x="1085286" y="451302"/>
            <a:ext cx="5466516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인게임 구현 상황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NPC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및 상점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BB634-B78A-429F-BA85-1100103E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4" y="912896"/>
            <a:ext cx="5660204" cy="56066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4C0EA2-3A0C-4355-913F-71B1D5A1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48" y="912896"/>
            <a:ext cx="5660205" cy="56066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1CDC6-27D2-4493-8E29-8CC6FE13E4A0}"/>
              </a:ext>
            </a:extLst>
          </p:cNvPr>
          <p:cNvSpPr/>
          <p:nvPr/>
        </p:nvSpPr>
        <p:spPr>
          <a:xfrm>
            <a:off x="1878236" y="2187529"/>
            <a:ext cx="1265300" cy="28802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상인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NPC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B4DCE8-6715-40E3-937D-BBD2E9FC82F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510886" y="2475554"/>
            <a:ext cx="902524" cy="891900"/>
          </a:xfrm>
          <a:prstGeom prst="line">
            <a:avLst/>
          </a:prstGeom>
          <a:ln w="57150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B6F5EC-C215-4574-BBEC-02112AC17D50}"/>
              </a:ext>
            </a:extLst>
          </p:cNvPr>
          <p:cNvSpPr/>
          <p:nvPr/>
        </p:nvSpPr>
        <p:spPr>
          <a:xfrm>
            <a:off x="3429000" y="3050931"/>
            <a:ext cx="794138" cy="585697"/>
          </a:xfrm>
          <a:prstGeom prst="rect">
            <a:avLst/>
          </a:prstGeom>
          <a:noFill/>
          <a:ln w="34925">
            <a:solidFill>
              <a:srgbClr val="59D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9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299</Words>
  <Application>Microsoft Office PowerPoint</Application>
  <PresentationFormat>와이드스크린</PresentationFormat>
  <Paragraphs>131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임 종현</cp:lastModifiedBy>
  <cp:revision>121</cp:revision>
  <dcterms:created xsi:type="dcterms:W3CDTF">2019-03-11T06:50:22Z</dcterms:created>
  <dcterms:modified xsi:type="dcterms:W3CDTF">2021-06-15T14:46:11Z</dcterms:modified>
</cp:coreProperties>
</file>